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4"/>
  </p:normalViewPr>
  <p:slideViewPr>
    <p:cSldViewPr snapToGrid="0" snapToObjects="1">
      <p:cViewPr varScale="1">
        <p:scale>
          <a:sx n="109" d="100"/>
          <a:sy n="109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1B30B-BEA7-E34E-BA40-81D0A07EAA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FF7BA-0A0C-CC44-B4EA-91105B50E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766B1-4492-6A45-B23F-92EF8CB9C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4039C-C884-A14D-9F83-D3056BDE6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033FB-84C5-8043-893B-22DE8E91E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8650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7CD14-650A-EA49-A62B-D354AC5BA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7DA344-9169-B54A-AD9B-B47E9AAC3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20304-53A1-F349-96F6-1A5466EB5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D59DC-E79D-E14D-900C-FB1B0CBF9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A461B-F892-1E41-850A-5D1372237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9479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72E31B-E674-CD4F-9B59-F57EAA4797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6172F7-14FE-554B-A054-DB33C40F8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85BD0-546C-7047-A7D1-D5BE915DC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4274F-7711-AC4D-88F5-245F7CA6A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082D1-BF71-BC4E-9D49-63E46446F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5754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E7D2A-7C8B-554E-A64A-46400A415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B9FF3-F6B8-8C4B-A690-D7FF17D18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F430E-7731-6E49-8BE0-3BC83D243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E4B98-AC64-7949-8540-78C75235D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DB5C3-A955-4E4F-AFC2-63369B6C5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4178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CCE58-D15F-1141-8E85-BD43E87E0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3BE31-2C40-9747-A8BA-078CC8D8B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389E9-EA59-D74B-BAE4-5956F5BD3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50837-D37B-764C-BCEB-B669E81C6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C65B5-F135-304F-AE50-24E244273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812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20861-C3E8-044B-95CA-7EAF5D1C1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2DFD2-65D9-1F41-8840-62051A9B1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53391A-58F3-3044-A715-08DB0776B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12AD3-BE33-AC4F-BBE0-C82A91957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347E63-F832-3640-9C42-0BE20AA01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DD2BE-4B09-9D49-B826-A5B370659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48859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50D29-BB78-364E-A4FB-1D2C0237A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CCBA31-6199-504B-A194-17E73FA61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E15CD3-2C98-D846-B062-237038C67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5158F9-22AC-7741-AD85-14E3FED3F9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123301-D9C2-0A48-B189-4B4660AF8C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4E5A11-C8BE-514B-B9B8-4256C462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E21268-59D8-6543-80EE-B09819461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8CD8F0-B2BF-4545-943C-5A12F4B1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4843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6C011-BBB6-EB45-A536-CED8BE3FC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9EECA-76F5-5A44-8E2B-9D2330835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8B8C18-99A5-6747-BF27-9FAC15E07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CDF70D-7AA4-384D-BD62-8885D4827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60592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D03A4-5C61-B34C-ABFC-5BBC314BD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971159-A380-3043-AE4D-B158BBD0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9075B-2097-924B-A55A-A343AD294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02601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C1CD-FCD0-0047-AE4E-361F285D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51E04-37F5-B844-828A-D79B308BF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F98795-BCEB-5A47-B026-C4F238B8A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DF0F19-8AA7-9740-A07B-681BB4899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97BEA3-D63F-AB45-B0A2-F39876DF8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E2F7A3-03A2-DB4D-BF45-5DB5AC573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7168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BFC45-03E6-104D-BE59-3E62A4CC9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CD53B4-CAAF-314A-9C96-AA01FDCF6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A949B3-2F35-994B-957D-93FC30A11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DC673-3781-7041-B7FB-9EA8FA73A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FCCBC-2542-1A4F-A307-CD0166F1E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7CB70F-5878-5544-AFD5-A81638153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94921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225DF3-C9FB-8846-B345-55D0C086E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EE97F-AA6B-8245-B2F8-131E1DC24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EB6D2-6977-6C4F-A146-24D518C695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F1361-E019-8A4E-8286-7B792E501B13}" type="datetimeFigureOut">
              <a:rPr lang="en-DE" smtClean="0"/>
              <a:t>09.02.22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5DF22-F7E3-0948-BE4A-29FD42ABE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04561-C3BA-AD4F-861F-A78E254EE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28B07-BDFF-F246-83E6-FB69F39807C1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261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6061B2-8749-394C-9F9A-33D4DD93F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26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Tasoula</dc:creator>
  <cp:lastModifiedBy>Alexandra Tasoula</cp:lastModifiedBy>
  <cp:revision>1</cp:revision>
  <dcterms:created xsi:type="dcterms:W3CDTF">2022-02-09T09:43:44Z</dcterms:created>
  <dcterms:modified xsi:type="dcterms:W3CDTF">2022-02-09T09:44:08Z</dcterms:modified>
</cp:coreProperties>
</file>